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30" autoAdjust="0"/>
    <p:restoredTop sz="94660"/>
  </p:normalViewPr>
  <p:slideViewPr>
    <p:cSldViewPr snapToGrid="0">
      <p:cViewPr varScale="1">
        <p:scale>
          <a:sx n="90" d="100"/>
          <a:sy n="90" d="100"/>
        </p:scale>
        <p:origin x="480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9/25/2016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9/25/2016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9/25/2016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dirty="0"/>
              <a:t>9/25/2016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9/25/2016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9/25/2016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9/25/2016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9/25/2016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9/25/2016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9/25/2016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9/25/2016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9/25/2016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9/25/2016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9/25/2016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9/25/2016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9/25/2016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9/25/2016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5" r:id="rId4"/>
    <p:sldLayoutId id="2147483653" r:id="rId5"/>
    <p:sldLayoutId id="2147483654" r:id="rId6"/>
    <p:sldLayoutId id="2147483655" r:id="rId7"/>
    <p:sldLayoutId id="214748366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7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7" Type="http://schemas.openxmlformats.org/officeDocument/2006/relationships/image" Target="../media/image6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G"/><Relationship Id="rId5" Type="http://schemas.openxmlformats.org/officeDocument/2006/relationships/image" Target="../media/image4.JPG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JPG"/><Relationship Id="rId4" Type="http://schemas.openxmlformats.org/officeDocument/2006/relationships/image" Target="../media/image9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830" y="0"/>
            <a:ext cx="3692106" cy="276907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80936" y="-12941"/>
            <a:ext cx="3709360" cy="278202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30552" y="15095"/>
            <a:ext cx="3651850" cy="2738888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5400000">
            <a:off x="3829275" y="3114990"/>
            <a:ext cx="2767291" cy="2075469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8830" y="2797484"/>
            <a:ext cx="3651848" cy="2738886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50655" y="2797484"/>
            <a:ext cx="3686356" cy="27647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6434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3646099" cy="2734574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46098" y="0"/>
            <a:ext cx="3646099" cy="2734574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92197" y="0"/>
            <a:ext cx="3680603" cy="276045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" y="2760453"/>
            <a:ext cx="3680606" cy="27604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0997972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15</TotalTime>
  <Words>0</Words>
  <Application>Microsoft Office PowerPoint</Application>
  <PresentationFormat>Widescreen</PresentationFormat>
  <Paragraphs>0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Trebuchet MS</vt:lpstr>
      <vt:lpstr>Wingdings 3</vt:lpstr>
      <vt:lpstr>Facet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bill rambo</dc:creator>
  <cp:lastModifiedBy>bill rambo</cp:lastModifiedBy>
  <cp:revision>4</cp:revision>
  <dcterms:created xsi:type="dcterms:W3CDTF">2016-09-23T16:48:57Z</dcterms:created>
  <dcterms:modified xsi:type="dcterms:W3CDTF">2016-09-25T18:02:12Z</dcterms:modified>
  <cp:contentStatus>Final</cp:contentStatus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MarkAsFinal">
    <vt:bool>true</vt:bool>
  </property>
</Properties>
</file>